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8445482-4957-4370-932D-C7C146FB71E3}">
          <p14:sldIdLst>
            <p14:sldId id="256"/>
          </p14:sldIdLst>
        </p14:section>
        <p14:section name="Untitled Section" id="{284825D4-D91C-4BBC-AA29-9540E4A35BC3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5578559-910E-B812-7F57-2497B2ED2C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6DA7B5-AB6E-9B1A-7E24-F6BE58F578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75AE23C-055D-4143-8E5E-D2AB444EBEE3}" type="datetimeFigureOut">
              <a:rPr lang="mk-MK" smtClean="0"/>
              <a:t>12.2.2026</a:t>
            </a:fld>
            <a:endParaRPr lang="mk-M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C6409D-BA1F-F1B1-A2D8-558B66FEC6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28B5F-2DBF-9E2C-B476-AC3054F51E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06FA27A9-7BBD-4314-85C2-F29F0825EDC8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435649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6A2E91CF-367F-43C5-96D4-599DC4F1F4E7}" type="datetimeFigureOut">
              <a:rPr lang="mk-MK" smtClean="0"/>
              <a:t>9.2.2026</a:t>
            </a:fld>
            <a:endParaRPr lang="mk-M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mk-M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DB8E84B-3D53-4D98-B653-86C98A14F705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123080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38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7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77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88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55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4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1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988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0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89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3EBFD3-F937-43B1-A929-5BEC2E1D54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8866CE-FEA7-4C56-8DDD-06346082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26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62512FB6-BB63-2806-5877-4112AE86C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5174" y="2399071"/>
            <a:ext cx="5743652" cy="1029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871538" rtl="0" eaLnBrk="0" fontAlgn="base" hangingPunct="0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defRPr sz="40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871538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Frutiger Next for EVN Light" pitchFamily="34" charset="0"/>
              </a:defRPr>
            </a:lvl2pPr>
            <a:lvl3pPr algn="l" defTabSz="871538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Frutiger Next for EVN Light" pitchFamily="34" charset="0"/>
              </a:defRPr>
            </a:lvl3pPr>
            <a:lvl4pPr algn="l" defTabSz="871538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Frutiger Next for EVN Light" pitchFamily="34" charset="0"/>
              </a:defRPr>
            </a:lvl4pPr>
            <a:lvl5pPr algn="l" defTabSz="871538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Frutiger Next for EVN Light" pitchFamily="34" charset="0"/>
              </a:defRPr>
            </a:lvl5pPr>
            <a:lvl6pPr marL="400736" algn="l" defTabSz="872436" rtl="0" eaLnBrk="1" fontAlgn="base" hangingPunct="1">
              <a:lnSpc>
                <a:spcPts val="298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rgbClr val="707070"/>
                </a:solidFill>
                <a:latin typeface="Frutiger Next for EVN Light" pitchFamily="34" charset="0"/>
              </a:defRPr>
            </a:lvl6pPr>
            <a:lvl7pPr marL="801472" algn="l" defTabSz="872436" rtl="0" eaLnBrk="1" fontAlgn="base" hangingPunct="1">
              <a:lnSpc>
                <a:spcPts val="298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rgbClr val="707070"/>
                </a:solidFill>
                <a:latin typeface="Frutiger Next for EVN Light" pitchFamily="34" charset="0"/>
              </a:defRPr>
            </a:lvl7pPr>
            <a:lvl8pPr marL="1202207" algn="l" defTabSz="872436" rtl="0" eaLnBrk="1" fontAlgn="base" hangingPunct="1">
              <a:lnSpc>
                <a:spcPts val="298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rgbClr val="707070"/>
                </a:solidFill>
                <a:latin typeface="Frutiger Next for EVN Light" pitchFamily="34" charset="0"/>
              </a:defRPr>
            </a:lvl8pPr>
            <a:lvl9pPr marL="1602943" algn="l" defTabSz="872436" rtl="0" eaLnBrk="1" fontAlgn="base" hangingPunct="1">
              <a:lnSpc>
                <a:spcPts val="298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rgbClr val="707070"/>
                </a:solidFill>
                <a:latin typeface="Frutiger Next for EVN Light" pitchFamily="34" charset="0"/>
              </a:defRPr>
            </a:lvl9pPr>
          </a:lstStyle>
          <a:p>
            <a:pPr defTabSz="653654">
              <a:lnSpc>
                <a:spcPct val="150000"/>
              </a:lnSpc>
            </a:pPr>
            <a:r>
              <a:rPr lang="ru-RU" altLang="en-US" sz="4800" kern="0" dirty="0">
                <a:solidFill>
                  <a:srgbClr val="000000"/>
                </a:solidFill>
                <a:latin typeface="Frutiger Next for EVN Light"/>
              </a:rPr>
              <a:t>Возило </a:t>
            </a:r>
            <a:r>
              <a:rPr lang="mk-MK" altLang="en-US" sz="4800" kern="0" dirty="0">
                <a:solidFill>
                  <a:srgbClr val="000000"/>
                </a:solidFill>
                <a:latin typeface="Frutiger Next for EVN Light"/>
              </a:rPr>
              <a:t>з</a:t>
            </a:r>
            <a:r>
              <a:rPr lang="ru-RU" altLang="en-US" sz="4800" kern="0" dirty="0">
                <a:solidFill>
                  <a:srgbClr val="000000"/>
                </a:solidFill>
                <a:latin typeface="Frutiger Next for EVN Light"/>
              </a:rPr>
              <a:t>а продажба </a:t>
            </a:r>
            <a:br>
              <a:rPr lang="mk-MK" altLang="en-US" sz="3000" kern="0" dirty="0">
                <a:solidFill>
                  <a:srgbClr val="000000"/>
                </a:solidFill>
                <a:latin typeface="Frutiger Next for EVN Light"/>
              </a:rPr>
            </a:br>
            <a:r>
              <a:rPr lang="mk-MK" altLang="en-US" sz="3200" kern="0" dirty="0">
                <a:solidFill>
                  <a:srgbClr val="C00000"/>
                </a:solidFill>
                <a:latin typeface="Frutiger Next for EVN Light"/>
              </a:rPr>
              <a:t>Февруари, 2026 год.</a:t>
            </a:r>
            <a:br>
              <a:rPr lang="mk-MK" altLang="en-US" sz="3200" kern="0" dirty="0">
                <a:solidFill>
                  <a:srgbClr val="C00000"/>
                </a:solidFill>
                <a:latin typeface="Frutiger Next for EVN Light"/>
              </a:rPr>
            </a:br>
            <a:br>
              <a:rPr lang="mk-MK" altLang="en-US" sz="3000" kern="0" dirty="0">
                <a:solidFill>
                  <a:srgbClr val="000000"/>
                </a:solidFill>
                <a:latin typeface="Frutiger Next for EVN Light"/>
              </a:rPr>
            </a:br>
            <a:br>
              <a:rPr lang="en-US" altLang="en-US" sz="3000" kern="0" dirty="0">
                <a:solidFill>
                  <a:srgbClr val="000000"/>
                </a:solidFill>
                <a:latin typeface="Frutiger Next for EVN Light"/>
              </a:rPr>
            </a:br>
            <a:endParaRPr lang="en-US" altLang="en-US" sz="1350" kern="0" dirty="0">
              <a:solidFill>
                <a:srgbClr val="000000"/>
              </a:solidFill>
              <a:latin typeface="Frutiger Next for EVN Light"/>
            </a:endParaRPr>
          </a:p>
        </p:txBody>
      </p:sp>
      <p:pic>
        <p:nvPicPr>
          <p:cNvPr id="5" name="Picture 2" descr="ED_RGB">
            <a:extLst>
              <a:ext uri="{FF2B5EF4-FFF2-40B4-BE49-F238E27FC236}">
                <a16:creationId xmlns:a16="http://schemas.microsoft.com/office/drawing/2014/main" id="{D3147D14-CA6A-8760-4497-995A0E09E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806" y="293740"/>
            <a:ext cx="969565" cy="776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983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53CA0-1FAD-951A-A85D-086A74A24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437E0-93C8-8B28-8CE7-9D478FC42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552" y="195419"/>
            <a:ext cx="5300663" cy="67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871538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71538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Frutiger Next for EVN Light" pitchFamily="34" charset="0"/>
              </a:defRPr>
            </a:lvl2pPr>
            <a:lvl3pPr algn="l" defTabSz="871538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Frutiger Next for EVN Light" pitchFamily="34" charset="0"/>
              </a:defRPr>
            </a:lvl3pPr>
            <a:lvl4pPr algn="l" defTabSz="871538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Frutiger Next for EVN Light" pitchFamily="34" charset="0"/>
              </a:defRPr>
            </a:lvl4pPr>
            <a:lvl5pPr algn="l" defTabSz="871538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Frutiger Next for EVN Light" pitchFamily="34" charset="0"/>
              </a:defRPr>
            </a:lvl5pPr>
            <a:lvl6pPr marL="400736" algn="l" defTabSz="872436" rtl="0" eaLnBrk="1" fontAlgn="base" hangingPunct="1">
              <a:lnSpc>
                <a:spcPts val="298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rgbClr val="707070"/>
                </a:solidFill>
                <a:latin typeface="Frutiger Next for EVN Light" pitchFamily="34" charset="0"/>
              </a:defRPr>
            </a:lvl6pPr>
            <a:lvl7pPr marL="801472" algn="l" defTabSz="872436" rtl="0" eaLnBrk="1" fontAlgn="base" hangingPunct="1">
              <a:lnSpc>
                <a:spcPts val="298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rgbClr val="707070"/>
                </a:solidFill>
                <a:latin typeface="Frutiger Next for EVN Light" pitchFamily="34" charset="0"/>
              </a:defRPr>
            </a:lvl7pPr>
            <a:lvl8pPr marL="1202207" algn="l" defTabSz="872436" rtl="0" eaLnBrk="1" fontAlgn="base" hangingPunct="1">
              <a:lnSpc>
                <a:spcPts val="298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rgbClr val="707070"/>
                </a:solidFill>
                <a:latin typeface="Frutiger Next for EVN Light" pitchFamily="34" charset="0"/>
              </a:defRPr>
            </a:lvl8pPr>
            <a:lvl9pPr marL="1602943" algn="l" defTabSz="872436" rtl="0" eaLnBrk="1" fontAlgn="base" hangingPunct="1">
              <a:lnSpc>
                <a:spcPts val="298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rgbClr val="707070"/>
                </a:solidFill>
                <a:latin typeface="Frutiger Next for EVN Light" pitchFamily="34" charset="0"/>
              </a:defRPr>
            </a:lvl9pPr>
          </a:lstStyle>
          <a:p>
            <a:pPr defTabSz="653654">
              <a:lnSpc>
                <a:spcPts val="2250"/>
              </a:lnSpc>
              <a:defRPr/>
            </a:pPr>
            <a:r>
              <a:rPr lang="mk-MK" altLang="en-US" sz="2800" kern="0" dirty="0">
                <a:solidFill>
                  <a:srgbClr val="191919"/>
                </a:solidFill>
                <a:latin typeface="Frutiger Next for EVN Light"/>
              </a:rPr>
              <a:t>Возило за продажба</a:t>
            </a:r>
            <a:br>
              <a:rPr lang="mk-MK" altLang="en-US" sz="2100" kern="0" dirty="0">
                <a:solidFill>
                  <a:srgbClr val="191919"/>
                </a:solidFill>
                <a:latin typeface="Frutiger Next for EVN Light"/>
              </a:rPr>
            </a:br>
            <a:r>
              <a:rPr lang="mk-MK" altLang="en-US" sz="1800" kern="0" dirty="0">
                <a:solidFill>
                  <a:srgbClr val="C00000"/>
                </a:solidFill>
                <a:latin typeface="Frutiger Next for EVN Light"/>
              </a:rPr>
              <a:t>Февруари, 2026 год</a:t>
            </a:r>
            <a:endParaRPr lang="en-US" altLang="en-US" sz="1800" kern="0" dirty="0">
              <a:solidFill>
                <a:srgbClr val="191919"/>
              </a:solidFill>
              <a:latin typeface="Frutiger Next for EVN Light"/>
            </a:endParaRPr>
          </a:p>
        </p:txBody>
      </p:sp>
      <p:sp>
        <p:nvSpPr>
          <p:cNvPr id="6" name="Content Placeholder 11">
            <a:extLst>
              <a:ext uri="{FF2B5EF4-FFF2-40B4-BE49-F238E27FC236}">
                <a16:creationId xmlns:a16="http://schemas.microsoft.com/office/drawing/2014/main" id="{99D4AE79-DFAC-E1BF-5A90-395DC8697261}"/>
              </a:ext>
            </a:extLst>
          </p:cNvPr>
          <p:cNvSpPr txBox="1">
            <a:spLocks/>
          </p:cNvSpPr>
          <p:nvPr/>
        </p:nvSpPr>
        <p:spPr bwMode="auto">
          <a:xfrm>
            <a:off x="234553" y="993057"/>
            <a:ext cx="4337447" cy="5590713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txBody>
          <a:bodyPr lIns="65454" tIns="32728" rIns="65454" bIns="32728"/>
          <a:lstStyle>
            <a:lvl1pPr marL="171450" indent="-171450">
              <a:lnSpc>
                <a:spcPts val="2400"/>
              </a:lnSpc>
              <a:spcAft>
                <a:spcPts val="800"/>
              </a:spcAft>
              <a:buClr>
                <a:srgbClr val="E0001B"/>
              </a:buClr>
              <a:buFont typeface="Frutiger Next for EVN Light" panose="020B0303040204020203" pitchFamily="34" charset="0"/>
              <a:buChar char=""/>
              <a:defRPr sz="2000">
                <a:solidFill>
                  <a:schemeClr val="tx1"/>
                </a:solidFill>
                <a:latin typeface="Frutiger Next for EVN Light" panose="020B0303040204020203" pitchFamily="34" charset="0"/>
              </a:defRPr>
            </a:lvl1pPr>
            <a:lvl2pPr marL="706438" indent="-171450">
              <a:lnSpc>
                <a:spcPts val="2100"/>
              </a:lnSpc>
              <a:spcAft>
                <a:spcPts val="800"/>
              </a:spcAft>
              <a:buFont typeface="Frutiger Next for EVN Light" panose="020B0303040204020203" pitchFamily="34" charset="0"/>
              <a:buChar char="−"/>
              <a:tabLst>
                <a:tab pos="266700" algn="l"/>
              </a:tabLst>
              <a:defRPr sz="1600">
                <a:solidFill>
                  <a:schemeClr val="tx1"/>
                </a:solidFill>
                <a:latin typeface="Frutiger Next for EVN Light" panose="020B0303040204020203" pitchFamily="34" charset="0"/>
              </a:defRPr>
            </a:lvl2pPr>
            <a:lvl3pPr marL="9017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7175" indent="-217488">
              <a:spcBef>
                <a:spcPct val="20000"/>
              </a:spcBef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2150" indent="-217488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19350" indent="-217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76550" indent="-217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33750" indent="-217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90950" indent="-217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mk-MK" altLang="mk-MK" sz="900" dirty="0">
                <a:solidFill>
                  <a:srgbClr val="000000"/>
                </a:solidFill>
              </a:rPr>
              <a:t> </a:t>
            </a:r>
            <a:r>
              <a:rPr lang="en-US" sz="1400" b="1" dirty="0">
                <a:solidFill>
                  <a:srgbClr val="C00000"/>
                </a:solidFill>
              </a:rPr>
              <a:t>SK-581-SR</a:t>
            </a:r>
            <a:r>
              <a:rPr lang="mk-MK" sz="1400" b="1" dirty="0">
                <a:solidFill>
                  <a:srgbClr val="C00000"/>
                </a:solidFill>
              </a:rPr>
              <a:t> </a:t>
            </a:r>
            <a:r>
              <a:rPr lang="en-US" sz="1400" b="1" dirty="0">
                <a:solidFill>
                  <a:srgbClr val="C00000"/>
                </a:solidFill>
              </a:rPr>
              <a:t>– </a:t>
            </a:r>
            <a:r>
              <a:rPr lang="mk-MK" sz="1400" b="1" dirty="0">
                <a:solidFill>
                  <a:srgbClr val="C00000"/>
                </a:solidFill>
              </a:rPr>
              <a:t>Дирекција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Ø"/>
              <a:defRPr/>
            </a:pPr>
            <a:r>
              <a:rPr lang="ru-RU" sz="1200" dirty="0"/>
              <a:t>Модел: </a:t>
            </a:r>
            <a:r>
              <a:rPr lang="en-US" sz="1200" dirty="0"/>
              <a:t>Iveco</a:t>
            </a:r>
            <a:r>
              <a:rPr lang="mk-MK" sz="1200" dirty="0"/>
              <a:t> </a:t>
            </a:r>
            <a:r>
              <a:rPr lang="pt-BR" sz="1200" dirty="0"/>
              <a:t>380 E 38 H EURO TR</a:t>
            </a:r>
            <a:endParaRPr lang="ru-RU" sz="1200" dirty="0"/>
          </a:p>
          <a:p>
            <a:pPr lvl="1">
              <a:lnSpc>
                <a:spcPct val="100000"/>
              </a:lnSpc>
              <a:buFont typeface="Wingdings" pitchFamily="2" charset="2"/>
              <a:buChar char="Ø"/>
              <a:defRPr/>
            </a:pPr>
            <a:r>
              <a:rPr lang="ru-RU" sz="1200" dirty="0"/>
              <a:t>VIN: </a:t>
            </a:r>
            <a:r>
              <a:rPr lang="en-US" sz="1200" dirty="0" err="1"/>
              <a:t>WJME3TRS00C127973</a:t>
            </a:r>
            <a:endParaRPr lang="ru-RU" sz="1200" dirty="0"/>
          </a:p>
          <a:p>
            <a:pPr lvl="1">
              <a:lnSpc>
                <a:spcPct val="100000"/>
              </a:lnSpc>
              <a:buFont typeface="Wingdings" pitchFamily="2" charset="2"/>
              <a:buChar char="Ø"/>
              <a:defRPr/>
            </a:pPr>
            <a:r>
              <a:rPr lang="ru-RU" sz="1200" dirty="0"/>
              <a:t>Година на производство: 2003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Ø"/>
              <a:defRPr/>
            </a:pPr>
            <a:r>
              <a:rPr lang="ru-RU" sz="1200" dirty="0"/>
              <a:t>Неиспитана техничка исправност  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Ø"/>
              <a:defRPr/>
            </a:pPr>
            <a:r>
              <a:rPr lang="ru-RU" sz="1200" dirty="0"/>
              <a:t>KM: 406.746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Ø"/>
              <a:defRPr/>
            </a:pPr>
            <a:r>
              <a:rPr lang="ru-RU" sz="1200" dirty="0"/>
              <a:t>Гориво : </a:t>
            </a:r>
            <a:r>
              <a:rPr lang="mk-MK" sz="1200" dirty="0"/>
              <a:t>Дизел</a:t>
            </a:r>
            <a:endParaRPr lang="ru-RU" sz="1200" dirty="0"/>
          </a:p>
          <a:p>
            <a:pPr lvl="1">
              <a:lnSpc>
                <a:spcPct val="100000"/>
              </a:lnSpc>
              <a:buFont typeface="Wingdings" pitchFamily="2" charset="2"/>
              <a:buChar char="Ø"/>
              <a:defRPr/>
            </a:pPr>
            <a:r>
              <a:rPr lang="ru-RU" sz="1200" dirty="0"/>
              <a:t>Проценета вредност :</a:t>
            </a:r>
            <a:r>
              <a:rPr lang="en-US" sz="1200" dirty="0"/>
              <a:t> </a:t>
            </a:r>
            <a:r>
              <a:rPr lang="ru-RU" sz="1200" dirty="0"/>
              <a:t> 555.016 МКД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mk-MK" altLang="mk-MK" sz="9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spcAft>
                <a:spcPct val="0"/>
              </a:spcAft>
              <a:buClrTx/>
              <a:buFont typeface="Wingdings" panose="05000000000000000000" pitchFamily="2" charset="2"/>
              <a:buChar char="Ø"/>
              <a:defRPr/>
            </a:pPr>
            <a:endParaRPr lang="en-US" altLang="mk-MK" sz="9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spcAft>
                <a:spcPct val="0"/>
              </a:spcAft>
              <a:buClrTx/>
              <a:buFont typeface="Frutiger Next for EVN Light" panose="020B0303040204020203" pitchFamily="34" charset="0"/>
              <a:buNone/>
              <a:defRPr/>
            </a:pPr>
            <a:endParaRPr lang="mk-MK" altLang="mk-MK" sz="900" dirty="0">
              <a:solidFill>
                <a:srgbClr val="00000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en-US" altLang="mk-MK" sz="9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AF16F3-6E8C-BC2A-29E5-FA1C5301A8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32" y="3429000"/>
            <a:ext cx="3972984" cy="300080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973FDCDE-07F3-2E20-414E-54E43E472896}"/>
              </a:ext>
            </a:extLst>
          </p:cNvPr>
          <p:cNvSpPr txBox="1">
            <a:spLocks/>
          </p:cNvSpPr>
          <p:nvPr/>
        </p:nvSpPr>
        <p:spPr>
          <a:xfrm>
            <a:off x="8027988" y="6356350"/>
            <a:ext cx="881062" cy="24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871538" rtl="0" eaLnBrk="1" latinLnBrk="0" hangingPunct="1">
              <a:lnSpc>
                <a:spcPts val="2400"/>
              </a:lnSpc>
              <a:spcAft>
                <a:spcPts val="800"/>
              </a:spcAft>
              <a:buClr>
                <a:srgbClr val="E0001B"/>
              </a:buClr>
              <a:buFont typeface="Frutiger Next for EVN Light" panose="020B0303040204020203" pitchFamily="34" charset="0"/>
              <a:buChar char=""/>
              <a:tabLst>
                <a:tab pos="7191375" algn="r"/>
              </a:tabLst>
              <a:defRPr sz="2000" kern="1200">
                <a:solidFill>
                  <a:schemeClr val="tx1"/>
                </a:solidFill>
                <a:latin typeface="Frutiger Next for EVN Light" panose="020B0303040204020203" pitchFamily="34" charset="0"/>
                <a:ea typeface="+mn-ea"/>
                <a:cs typeface="+mn-cs"/>
              </a:defRPr>
            </a:lvl1pPr>
            <a:lvl2pPr marL="742950" indent="-285750" algn="l" defTabSz="871538" rtl="0" eaLnBrk="1" latinLnBrk="0" hangingPunct="1">
              <a:lnSpc>
                <a:spcPts val="2100"/>
              </a:lnSpc>
              <a:spcAft>
                <a:spcPts val="800"/>
              </a:spcAft>
              <a:buFont typeface="Frutiger Next for EVN Light" panose="020B0303040204020203" pitchFamily="34" charset="0"/>
              <a:buChar char="−"/>
              <a:tabLst>
                <a:tab pos="7191375" algn="r"/>
              </a:tabLst>
              <a:defRPr sz="1600" kern="1200">
                <a:solidFill>
                  <a:schemeClr val="tx1"/>
                </a:solidFill>
                <a:latin typeface="Frutiger Next for EVN Light" panose="020B0303040204020203" pitchFamily="34" charset="0"/>
                <a:ea typeface="+mn-ea"/>
                <a:cs typeface="+mn-cs"/>
              </a:defRPr>
            </a:lvl2pPr>
            <a:lvl3pPr marL="1143000" indent="-228600" algn="l" defTabSz="871538" rtl="0" eaLnBrk="1" latinLnBrk="0" hangingPunct="1">
              <a:spcBef>
                <a:spcPct val="20000"/>
              </a:spcBef>
              <a:buChar char="•"/>
              <a:tabLst>
                <a:tab pos="7191375" algn="r"/>
              </a:tabLst>
              <a:defRPr sz="2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871538" rtl="0" eaLnBrk="1" latinLnBrk="0" hangingPunct="1">
              <a:spcBef>
                <a:spcPct val="20000"/>
              </a:spcBef>
              <a:buChar char="–"/>
              <a:tabLst>
                <a:tab pos="7191375" algn="r"/>
              </a:tabLst>
              <a:defRPr sz="1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871538" rtl="0" eaLnBrk="1" latinLnBrk="0" hangingPunct="1">
              <a:spcBef>
                <a:spcPct val="20000"/>
              </a:spcBef>
              <a:buChar char="»"/>
              <a:tabLst>
                <a:tab pos="7191375" algn="r"/>
              </a:tabLst>
              <a:defRPr sz="1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871538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75" algn="r"/>
              </a:tabLst>
              <a:defRPr sz="1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871538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75" algn="r"/>
              </a:tabLst>
              <a:defRPr sz="1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871538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75" algn="r"/>
              </a:tabLst>
              <a:defRPr sz="1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871538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75" algn="r"/>
              </a:tabLst>
              <a:defRPr sz="1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lnSpc>
                <a:spcPts val="1275"/>
              </a:lnSpc>
              <a:spcAft>
                <a:spcPct val="0"/>
              </a:spcAft>
              <a:buClrTx/>
              <a:buFontTx/>
              <a:buNone/>
            </a:pPr>
            <a:r>
              <a:rPr lang="de-AT" altLang="en-US" sz="1000"/>
              <a:t>	</a:t>
            </a:r>
            <a:fld id="{2FDE2EE1-B6FF-49FC-8955-04E1D112395E}" type="slidenum">
              <a:rPr lang="de-AT" altLang="en-US" sz="1000" smtClean="0"/>
              <a:pPr>
                <a:lnSpc>
                  <a:spcPts val="1275"/>
                </a:lnSpc>
                <a:spcAft>
                  <a:spcPct val="0"/>
                </a:spcAft>
                <a:buClrTx/>
                <a:buFontTx/>
                <a:buNone/>
              </a:pPr>
              <a:t>2</a:t>
            </a:fld>
            <a:endParaRPr lang="de-AT" altLang="en-US" sz="1000" dirty="0"/>
          </a:p>
        </p:txBody>
      </p:sp>
      <p:pic>
        <p:nvPicPr>
          <p:cNvPr id="3" name="Picture 2" descr="ED_RGB">
            <a:extLst>
              <a:ext uri="{FF2B5EF4-FFF2-40B4-BE49-F238E27FC236}">
                <a16:creationId xmlns:a16="http://schemas.microsoft.com/office/drawing/2014/main" id="{BBAB6E4F-E196-5D5E-F961-A057FA618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205" y="91054"/>
            <a:ext cx="1064767" cy="776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0983825-0B77-D5AE-6292-84F2E737A857}"/>
              </a:ext>
            </a:extLst>
          </p:cNvPr>
          <p:cNvCxnSpPr/>
          <p:nvPr/>
        </p:nvCxnSpPr>
        <p:spPr>
          <a:xfrm>
            <a:off x="237806" y="903737"/>
            <a:ext cx="8424000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067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16087</TotalTime>
  <Words>58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Frutiger Next for EVN Light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Eftimovski Igor</dc:creator>
  <cp:lastModifiedBy>Eftimovski Igor</cp:lastModifiedBy>
  <cp:revision>9</cp:revision>
  <cp:lastPrinted>2026-02-12T10:25:09Z</cp:lastPrinted>
  <dcterms:created xsi:type="dcterms:W3CDTF">2025-12-05T10:47:17Z</dcterms:created>
  <dcterms:modified xsi:type="dcterms:W3CDTF">2026-02-12T10:41:11Z</dcterms:modified>
</cp:coreProperties>
</file>